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1.webp" ContentType="image/webp"/>
  <Override PartName="/ppt/media/image33.webp" ContentType="image/webp"/>
  <Override PartName="/ppt/media/image34.webp" ContentType="image/webp"/>
  <Override PartName="/ppt/media/image35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1" r:id="rId6"/>
    <p:sldId id="259" r:id="rId7"/>
    <p:sldId id="260" r:id="rId8"/>
    <p:sldId id="268" r:id="rId9"/>
    <p:sldId id="267" r:id="rId10"/>
    <p:sldId id="265" r:id="rId11"/>
    <p:sldId id="266" r:id="rId12"/>
    <p:sldId id="317" r:id="rId13"/>
    <p:sldId id="318" r:id="rId14"/>
    <p:sldId id="278" r:id="rId15"/>
    <p:sldId id="277" r:id="rId16"/>
    <p:sldId id="319" r:id="rId17"/>
    <p:sldId id="31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84" y="-84"/>
      </p:cViewPr>
      <p:guideLst>
        <p:guide orient="horz" pos="2186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8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485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5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02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03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591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9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593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9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59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8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86918" y="5418667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4864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45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4864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5"/>
            <a:ext cx="5800725" cy="540067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6EB3-C2D2-4C23-9C63-2ED9C565417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4762778-79BB-46D5-9651-EEDE90A30EC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CF96EB3-C2D2-4C23-9C63-2ED9C565417D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5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5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2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350" indent="-257175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430" indent="-171450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290" indent="-171450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150" indent="-171450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10" indent="-171450" algn="l" defTabSz="685800" rtl="0" eaLnBrk="1" latinLnBrk="0" hangingPunct="1">
        <a:lnSpc>
          <a:spcPct val="85000"/>
        </a:lnSpc>
        <a:spcBef>
          <a:spcPts val="450"/>
        </a:spcBef>
        <a:buFont typeface="Arial" panose="020B0604020202020204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webp"/><Relationship Id="rId4" Type="http://schemas.openxmlformats.org/officeDocument/2006/relationships/image" Target="../media/image34.webp"/><Relationship Id="rId3" Type="http://schemas.openxmlformats.org/officeDocument/2006/relationships/image" Target="../media/image33.webp"/><Relationship Id="rId2" Type="http://schemas.openxmlformats.org/officeDocument/2006/relationships/image" Target="../media/image32.jpeg"/><Relationship Id="rId1" Type="http://schemas.openxmlformats.org/officeDocument/2006/relationships/image" Target="../media/image31.webp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813" y="1770782"/>
            <a:ext cx="7772400" cy="2023865"/>
          </a:xfrm>
        </p:spPr>
        <p:txBody>
          <a:bodyPr/>
          <a:lstStyle/>
          <a:p>
            <a:r>
              <a:rPr lang="ru-RU" altLang="en-US" sz="4400" b="1" dirty="0" smtClean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Создание </a:t>
            </a:r>
            <a:r>
              <a:rPr lang="en-US" altLang="ru-RU" sz="4400" b="1" dirty="0" smtClean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QR-</a:t>
            </a:r>
            <a:r>
              <a:rPr lang="ru-RU" altLang="ru-RU" sz="4400" b="1" dirty="0" smtClean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кода </a:t>
            </a:r>
            <a:br>
              <a:rPr lang="ru-RU" altLang="ru-RU" sz="4400" b="1" dirty="0" smtClean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</a:br>
            <a:r>
              <a:rPr lang="ru-RU" altLang="ru-RU" sz="4400" b="1" dirty="0" smtClean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как элемент решения научно-технического проекта</a:t>
            </a:r>
            <a:endParaRPr lang="ru-RU" altLang="ru-RU" sz="4400" b="1" dirty="0" smtClean="0">
              <a:solidFill>
                <a:schemeClr val="bg1"/>
              </a:solidFill>
              <a:latin typeface="Brutal Type" panose="02000603020000020004" charset="0"/>
              <a:cs typeface="Brutal Type" panose="020006030200000200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795" y="4176395"/>
            <a:ext cx="7409180" cy="2056130"/>
          </a:xfrm>
        </p:spPr>
        <p:txBody>
          <a:bodyPr>
            <a:normAutofit fontScale="7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Подготовила</a:t>
            </a:r>
            <a:endParaRPr lang="ru-RU" dirty="0" smtClean="0">
              <a:solidFill>
                <a:schemeClr val="bg1"/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Шакун Мария Анатольевна</a:t>
            </a:r>
            <a:endParaRPr lang="ru-RU" b="1" dirty="0" smtClean="0">
              <a:solidFill>
                <a:schemeClr val="bg1"/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Наставник Всероссийской образовательной инициативы </a:t>
            </a:r>
            <a:endParaRPr lang="ru-RU" dirty="0">
              <a:solidFill>
                <a:schemeClr val="bg1"/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«Сириус.Лето: Начни свой проект»</a:t>
            </a:r>
            <a:endParaRPr lang="ru-RU" dirty="0">
              <a:solidFill>
                <a:schemeClr val="bg1"/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учитель физики и информатики</a:t>
            </a:r>
            <a:endParaRPr lang="ru-RU" dirty="0">
              <a:solidFill>
                <a:schemeClr val="bg1"/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Brutal Type" panose="02000603020000020004" charset="0"/>
                <a:cs typeface="Brutal Type" panose="02000603020000020004" charset="0"/>
              </a:rPr>
              <a:t>МБОУ Трубчевской СОШ №2 им. А.С. Пушкина</a:t>
            </a:r>
            <a:endParaRPr lang="ru-RU" dirty="0">
              <a:solidFill>
                <a:schemeClr val="bg1"/>
              </a:solidFill>
              <a:latin typeface="Brutal Type" panose="02000603020000020004" charset="0"/>
              <a:cs typeface="Brutal Type" panose="020006030200000200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" y="837472"/>
            <a:ext cx="8079581" cy="54006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Варианты разработанных дизайнов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1026" name="Picture 2" descr="F:\проект сириус лето\cVwkrMfQi6Y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401" y="1409700"/>
            <a:ext cx="1423035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оект сириус лето\gR2IOuCd37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" y="3429000"/>
            <a:ext cx="1897380" cy="14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роект сириус лето\гинк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74" y="1646873"/>
            <a:ext cx="2113121" cy="14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роект сириус лето\лещ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" y="3449003"/>
            <a:ext cx="2063115" cy="14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проект сириус лето\барх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60" y="1661160"/>
            <a:ext cx="2130743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проект сириус лето\магон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98" y="3449003"/>
            <a:ext cx="2013585" cy="14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91" y="3429000"/>
            <a:ext cx="2095024" cy="1422559"/>
          </a:xfrm>
          <a:prstGeom prst="rect">
            <a:avLst/>
          </a:prstGeom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03" y="1646873"/>
            <a:ext cx="2160746" cy="1403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Разработка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QR-</a:t>
            </a:r>
            <a:r>
              <a:rPr lang="ru-RU" altLang="en-US" sz="3200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кодов</a:t>
            </a:r>
            <a:endParaRPr lang="ru-RU" altLang="en-US" sz="3200" b="1" dirty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</p:txBody>
      </p:sp>
      <p:sp>
        <p:nvSpPr>
          <p:cNvPr id="1048623" name="Объект 2"/>
          <p:cNvSpPr>
            <a:spLocks noGrp="1"/>
          </p:cNvSpPr>
          <p:nvPr>
            <p:ph sz="half" idx="1"/>
          </p:nvPr>
        </p:nvSpPr>
        <p:spPr>
          <a:xfrm>
            <a:off x="1209675" y="2103755"/>
            <a:ext cx="6725920" cy="659130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Используемая платформа для создания: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stqr.ru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2097160" name="Рисунок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27471" y="2942749"/>
            <a:ext cx="3332321" cy="2164080"/>
          </a:xfrm>
          <a:prstGeom prst="rect">
            <a:avLst/>
          </a:prstGeom>
        </p:spPr>
      </p:pic>
      <p:pic>
        <p:nvPicPr>
          <p:cNvPr id="2097161" name="Изображение 5" descr="DM_NzlYZjN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" y="2942749"/>
            <a:ext cx="2078355" cy="2078355"/>
          </a:xfrm>
          <a:prstGeom prst="rect">
            <a:avLst/>
          </a:prstGeom>
        </p:spPr>
      </p:pic>
      <p:pic>
        <p:nvPicPr>
          <p:cNvPr id="2097162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9801" y="2888933"/>
            <a:ext cx="2891790" cy="20893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2097168" name="Picture 2" descr="C:\Users\Лена\Desktop\DSC_149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211" y="2349034"/>
            <a:ext cx="3456384" cy="2304256"/>
          </a:xfrm>
          <a:prstGeom prst="rect">
            <a:avLst/>
          </a:prstGeom>
          <a:noFill/>
        </p:spPr>
      </p:pic>
      <p:pic>
        <p:nvPicPr>
          <p:cNvPr id="2097172" name="Picture 6" descr="C:\Users\Лена\Desktop\DSC_1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172" y="2348870"/>
            <a:ext cx="345638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7" name="Изображение 6" descr="50tOitXG_V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4580890"/>
            <a:ext cx="2704465" cy="1803400"/>
          </a:xfrm>
          <a:prstGeom prst="rect">
            <a:avLst/>
          </a:prstGeom>
        </p:spPr>
      </p:pic>
      <p:pic>
        <p:nvPicPr>
          <p:cNvPr id="8" name="Изображение 7" descr="IMG-20230512-WA0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" y="1512570"/>
            <a:ext cx="2225040" cy="2968625"/>
          </a:xfrm>
          <a:prstGeom prst="rect">
            <a:avLst/>
          </a:prstGeom>
        </p:spPr>
      </p:pic>
      <p:pic>
        <p:nvPicPr>
          <p:cNvPr id="9" name="Изображение 8" descr="MorT5eTfXl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10" y="1504315"/>
            <a:ext cx="4455795" cy="2971165"/>
          </a:xfrm>
          <a:prstGeom prst="rect">
            <a:avLst/>
          </a:prstGeom>
        </p:spPr>
      </p:pic>
      <p:pic>
        <p:nvPicPr>
          <p:cNvPr id="10" name="Изображение 9" descr="rxYJ5nXGI8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720" y="4564380"/>
            <a:ext cx="2704465" cy="1803400"/>
          </a:xfrm>
          <a:prstGeom prst="rect">
            <a:avLst/>
          </a:prstGeom>
        </p:spPr>
      </p:pic>
      <p:pic>
        <p:nvPicPr>
          <p:cNvPr id="11" name="Изображение 10" descr="zFN8SaT9_h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080" y="4567555"/>
            <a:ext cx="2704465" cy="1803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7550"/>
            <a:ext cx="8229600" cy="827405"/>
          </a:xfrm>
        </p:spPr>
        <p:txBody>
          <a:bodyPr/>
          <a:p>
            <a:pPr>
              <a:lnSpc>
                <a:spcPct val="100000"/>
              </a:lnSpc>
            </a:pPr>
            <a:b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</a:br>
            <a:b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</a:br>
            <a:b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</a:br>
            <a:b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</a:br>
            <a:b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</a:br>
            <a: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  <a:t>Создание цифрового гербария растений </a:t>
            </a:r>
            <a:b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</a:br>
            <a:r>
              <a:rPr lang="ru-RU" sz="3200" b="1" spc="-40" dirty="0">
                <a:latin typeface="Brutal Type" panose="02000603020000020004" charset="0"/>
                <a:cs typeface="Brutal Type" panose="02000603020000020004" charset="0"/>
                <a:sym typeface="+mn-ea"/>
              </a:rPr>
              <a:t>Ботанического сада и дендрария БГИТУ </a:t>
            </a:r>
            <a:endParaRPr lang="ru-RU" altLang="en-US" sz="3200" b="1" spc="-40" dirty="0">
              <a:latin typeface="Brutal Type" panose="02000603020000020004" charset="0"/>
              <a:cs typeface="Brutal Type" panose="02000603020000020004" charset="0"/>
              <a:sym typeface="+mn-ea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0495" y="2564765"/>
            <a:ext cx="4562475" cy="3209925"/>
            <a:chOff x="2607" y="6722"/>
            <a:chExt cx="5518" cy="3882"/>
          </a:xfrm>
        </p:grpSpPr>
        <p:pic>
          <p:nvPicPr>
            <p:cNvPr id="12" name="Изображение 11" descr="Screenshot_20250227_154654_org.telegram.messenger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07" y="6722"/>
              <a:ext cx="1791" cy="3882"/>
            </a:xfrm>
            <a:prstGeom prst="rect">
              <a:avLst/>
            </a:prstGeom>
          </p:spPr>
        </p:pic>
        <p:pic>
          <p:nvPicPr>
            <p:cNvPr id="13" name="Изображение 12" descr="Screenshot_20250227_154659_org.telegram.messeng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1" y="6722"/>
              <a:ext cx="1791" cy="3882"/>
            </a:xfrm>
            <a:prstGeom prst="rect">
              <a:avLst/>
            </a:prstGeom>
          </p:spPr>
        </p:pic>
        <p:pic>
          <p:nvPicPr>
            <p:cNvPr id="14" name="Изображение 13" descr="Screenshot_20250227_154713_org.telegram.messeng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5" y="6722"/>
              <a:ext cx="1791" cy="3882"/>
            </a:xfrm>
            <a:prstGeom prst="rect">
              <a:avLst/>
            </a:prstGeom>
          </p:spPr>
        </p:pic>
      </p:grpSp>
      <p:pic>
        <p:nvPicPr>
          <p:cNvPr id="5" name="Изображение 4" descr="JkIdbn4QP1EbTBKvoN8Ra0aM9oXLZwHSp33JxTFpWQkFN13cQJY3cuyiJzMsPpGkJciNaud8n3tbh80IEN04DrAn"/>
          <p:cNvPicPr>
            <a:picLocks noChangeAspect="1"/>
          </p:cNvPicPr>
          <p:nvPr/>
        </p:nvPicPr>
        <p:blipFill>
          <a:blip r:embed="rId4"/>
          <a:srcRect t="20514" b="19320"/>
          <a:stretch>
            <a:fillRect/>
          </a:stretch>
        </p:blipFill>
        <p:spPr>
          <a:xfrm>
            <a:off x="5003800" y="2060575"/>
            <a:ext cx="3563620" cy="4115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ctrTitle"/>
          </p:nvPr>
        </p:nvSpPr>
        <p:spPr>
          <a:xfrm>
            <a:off x="35496" y="1052737"/>
            <a:ext cx="9019002" cy="2700300"/>
          </a:xfrm>
        </p:spPr>
        <p:txBody>
          <a:bodyPr/>
          <a:p>
            <a:pPr algn="ctr"/>
            <a:r>
              <a:rPr lang="ru-RU" sz="5400" b="1" dirty="0" smtClean="0">
                <a:latin typeface="Brutal Type" panose="02000603020000020004" charset="0"/>
                <a:cs typeface="Brutal Type" panose="02000603020000020004" charset="0"/>
              </a:rPr>
              <a:t>СПАСИБО ЗА ВНИМАНИЕ!</a:t>
            </a:r>
            <a:endParaRPr lang="ru-RU" sz="54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07504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372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02" y="4869160"/>
            <a:ext cx="6736060" cy="181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41568" cy="278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3720827" cy="210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5444"/>
            <a:ext cx="8229600" cy="39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 2022/2023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Тема проекта: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Разработка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маршрута экологической тропы в Ботаническом саду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им.Б.В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Гроздова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г.Брянска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Заказчик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ФЕДЕРАЛЬНОЕ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ГОСУДАРСТВЕННОЕ БЮДЖЕТНОЕ ОБРАЗОВАТЕЛЬНОЕ УЧРЕЖДЕНИЕ ВЫСШЕГО ОБРАЗОВАНИЯ "БРЯНСКИЙ ГОСУДАРСТВЕННЫЙ ИНЖЕНЕРНО-ТЕХНОЛОГИЧЕСКИЙ УНИВЕРСИТЕТ"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995" y="1557020"/>
            <a:ext cx="8229600" cy="48990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Задачи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проекта: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Изучить видовой состав растительности, произрастающей на территории Ботанического сада им.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Б.В.Гроздова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г.Брянска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Разработать комплексный план экологической тропы в Ботаническом саду им.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Б.В.Гроздова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г.Брянска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в целях оптимизации и совершенствования организации экскурсионных программ с учетом потребностей целевой аудитории.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Разработать дизайн 3D-моделей маркировочных стендов и сувенирной продукции с применением специализированного программного обеспечения.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4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Организовать изготовление маркировочных стендов для растений с использованием QR-кодов, содержащих познавательную информацию для посетителей и сувенирной продукции с использованием современного оборудования.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Спроектировать план маршрута для посетителей в формате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видеоэкскурсии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с использованием программы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Realltime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landscaping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architect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6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. Оценить адаптационный потенциал растений, выращенных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in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vitro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rutal Type" panose="02000603020000020004" charset="0"/>
                <a:cs typeface="Brutal Type" panose="02000603020000020004" charset="0"/>
              </a:rPr>
              <a:t> в лаборатории микроклонального размножения РЦПД «ОГМА» в условиях Ботанического сада, что позволит расширить коллекцию растений Ботанического сада.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rutal Type" panose="02000603020000020004" charset="0"/>
              <a:cs typeface="Brutal Type" panose="020006030200000200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5122" name="Picture 2" descr="C:\Users\Мария\Desktop\PL4OexTQwWk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735613" cy="20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я\Desktop\lPlv1CXaw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78533"/>
            <a:ext cx="3263902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я\Desktop\SMpFjVRCf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78533"/>
            <a:ext cx="3224293" cy="241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7170" name="Picture 2" descr="C:\Users\Мария\Desktop\DlRY_Jn8RIo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22533" cy="21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я\Desktop\i_zGMCCrJJ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222533" cy="21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я\Desktop\uYe3uM8Jc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933056"/>
            <a:ext cx="3222533" cy="21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Мария\Desktop\4WBU7rmX4p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222533" cy="21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7280"/>
            <a:ext cx="8229600" cy="835496"/>
          </a:xfrm>
        </p:spPr>
        <p:txBody>
          <a:bodyPr/>
          <a:lstStyle/>
          <a:p>
            <a:r>
              <a:rPr lang="ru-RU" sz="4000" b="1" dirty="0" err="1" smtClean="0">
                <a:latin typeface="Brutal Type" panose="02000603020000020004" charset="0"/>
                <a:cs typeface="Brutal Type" panose="02000603020000020004" charset="0"/>
              </a:rPr>
              <a:t>Сириус.Лето</a:t>
            </a:r>
            <a:r>
              <a:rPr lang="ru-RU" sz="4000" b="1" dirty="0" smtClean="0">
                <a:latin typeface="Brutal Type" panose="02000603020000020004" charset="0"/>
                <a:cs typeface="Brutal Type" panose="02000603020000020004" charset="0"/>
              </a:rPr>
              <a:t>: начни свой проект</a:t>
            </a:r>
            <a:endParaRPr lang="ru-RU" sz="4000" b="1" dirty="0">
              <a:latin typeface="Brutal Type" panose="02000603020000020004" charset="0"/>
              <a:cs typeface="Brutal Type" panose="02000603020000020004" charset="0"/>
            </a:endParaRPr>
          </a:p>
        </p:txBody>
      </p:sp>
      <p:pic>
        <p:nvPicPr>
          <p:cNvPr id="6146" name="Picture 2" descr="C:\Users\Мария\Desktop\8OGpDyWUBow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265388" cy="24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я\Desktop\_p9YHFx8n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90" y="4187978"/>
            <a:ext cx="1596064" cy="21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я\Desktop\om2_Hg_RJ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7"/>
            <a:ext cx="1596064" cy="21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рия\Desktop\HsBozoM3c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02" y="4221088"/>
            <a:ext cx="1596064" cy="21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ария\Desktop\kMNGSGIxLS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28" y="1412777"/>
            <a:ext cx="3265388" cy="24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2058</Words>
  <Application>WPS Presentation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Century Gothic</vt:lpstr>
      <vt:lpstr>Courier New</vt:lpstr>
      <vt:lpstr>Palatino Linotype</vt:lpstr>
      <vt:lpstr>Microsoft YaHei</vt:lpstr>
      <vt:lpstr>Arial Unicode MS</vt:lpstr>
      <vt:lpstr>Calibri Light</vt:lpstr>
      <vt:lpstr>Calibri</vt:lpstr>
      <vt:lpstr>Arial Narrow</vt:lpstr>
      <vt:lpstr>Bahnschrift Light</vt:lpstr>
      <vt:lpstr>Bahnschrift Condensed</vt:lpstr>
      <vt:lpstr>Bahnschrift</vt:lpstr>
      <vt:lpstr>Arial Black</vt:lpstr>
      <vt:lpstr>Brutal Type</vt:lpstr>
      <vt:lpstr>Исполнительная</vt:lpstr>
      <vt:lpstr>Метрополия</vt:lpstr>
      <vt:lpstr>Создание QR-кода  как элемент решения научно-технического проекта</vt:lpstr>
      <vt:lpstr>Сириус.Лето: начни свой проект</vt:lpstr>
      <vt:lpstr>Сириус.Лето: начни свой проект</vt:lpstr>
      <vt:lpstr>Сириус.Лето: начни свой проект</vt:lpstr>
      <vt:lpstr>Сириус.Лето: начни свой проект 2022/2023</vt:lpstr>
      <vt:lpstr>Сириус.Лето: начни свой проект</vt:lpstr>
      <vt:lpstr>Сириус.Лето: начни свой проект</vt:lpstr>
      <vt:lpstr>Сириус.Лето: начни свой проект</vt:lpstr>
      <vt:lpstr>Сириус.Лето: начни свой проект</vt:lpstr>
      <vt:lpstr>Варианты разработанных дизайнов</vt:lpstr>
      <vt:lpstr>Разработка QR-кодов</vt:lpstr>
      <vt:lpstr>Сириус.Лето: начни свой проект</vt:lpstr>
      <vt:lpstr>Сириус.Лето: начни свой проект</vt:lpstr>
      <vt:lpstr>PowerPoint 演示文稿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ПК 16</cp:lastModifiedBy>
  <cp:revision>20</cp:revision>
  <dcterms:created xsi:type="dcterms:W3CDTF">2022-10-26T19:02:00Z</dcterms:created>
  <dcterms:modified xsi:type="dcterms:W3CDTF">2025-04-10T09:03:09Z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57E8F88B00164573B333814C257E5804_13</vt:lpwstr>
  </property>
  <property fmtid="{D5CDD505-2E9C-101B-9397-08002B2CF9AE}" pid="3" name="KSOProductBuildVer">
    <vt:lpwstr>1049-12.2.0.20782</vt:lpwstr>
  </property>
</Properties>
</file>